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006FB3"/>
    <a:srgbClr val="E59520"/>
    <a:srgbClr val="C05426"/>
    <a:srgbClr val="FDB714"/>
    <a:srgbClr val="B0C62C"/>
    <a:srgbClr val="9EB228"/>
    <a:srgbClr val="FFFFFF"/>
    <a:srgbClr val="B9D13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65" d="100"/>
          <a:sy n="65" d="100"/>
        </p:scale>
        <p:origin x="-1680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44" y="2242273"/>
            <a:ext cx="2230709" cy="23577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57" y="4606075"/>
            <a:ext cx="2081327" cy="2081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65" y="4612992"/>
            <a:ext cx="2111291" cy="2093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97" y="6694865"/>
            <a:ext cx="2248356" cy="262655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4257" y="2242272"/>
            <a:ext cx="2103887" cy="2370719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58853" y="2242273"/>
            <a:ext cx="2103887" cy="2357756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158853" y="6705531"/>
            <a:ext cx="2103887" cy="2615890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257" y="6681362"/>
            <a:ext cx="2103887" cy="2640059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311" y="45015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8642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0311" y="1031105"/>
            <a:ext cx="5074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4607" y="4326340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603732" y="4337716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68494" y="6413713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707619" y="6425089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68719" y="9048435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07844" y="9059811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4257" y="6418533"/>
            <a:ext cx="1531653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08185" y="6413368"/>
            <a:ext cx="1642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200000">
            <a:off x="4450480" y="7872889"/>
            <a:ext cx="1157190" cy="281276"/>
          </a:xfrm>
          <a:prstGeom prst="triangle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58779" y="4599326"/>
            <a:ext cx="1157190" cy="281276"/>
          </a:xfrm>
          <a:prstGeom prst="triangle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2432364" y="3299640"/>
            <a:ext cx="1189462" cy="243023"/>
          </a:xfrm>
          <a:prstGeom prst="triangle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228850" y="6463342"/>
            <a:ext cx="678125" cy="243023"/>
          </a:xfrm>
          <a:prstGeom prst="triangle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225139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25139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641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8409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737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737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38409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12</cp:revision>
  <dcterms:created xsi:type="dcterms:W3CDTF">2011-06-17T23:30:18Z</dcterms:created>
  <dcterms:modified xsi:type="dcterms:W3CDTF">2011-06-21T00:25:28Z</dcterms:modified>
</cp:coreProperties>
</file>